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9"/>
  </p:notesMasterIdLst>
  <p:handoutMasterIdLst>
    <p:handoutMasterId r:id="rId50"/>
  </p:handoutMasterIdLst>
  <p:sldIdLst>
    <p:sldId id="311" r:id="rId2"/>
    <p:sldId id="497" r:id="rId3"/>
    <p:sldId id="503" r:id="rId4"/>
    <p:sldId id="561" r:id="rId5"/>
    <p:sldId id="505" r:id="rId6"/>
    <p:sldId id="562" r:id="rId7"/>
    <p:sldId id="563" r:id="rId8"/>
    <p:sldId id="504" r:id="rId9"/>
    <p:sldId id="541" r:id="rId10"/>
    <p:sldId id="506" r:id="rId11"/>
    <p:sldId id="508" r:id="rId12"/>
    <p:sldId id="512" r:id="rId13"/>
    <p:sldId id="507" r:id="rId14"/>
    <p:sldId id="511" r:id="rId15"/>
    <p:sldId id="556" r:id="rId16"/>
    <p:sldId id="513" r:id="rId17"/>
    <p:sldId id="520" r:id="rId18"/>
    <p:sldId id="522" r:id="rId19"/>
    <p:sldId id="523" r:id="rId20"/>
    <p:sldId id="525" r:id="rId21"/>
    <p:sldId id="527" r:id="rId22"/>
    <p:sldId id="526" r:id="rId23"/>
    <p:sldId id="528" r:id="rId24"/>
    <p:sldId id="529" r:id="rId25"/>
    <p:sldId id="557" r:id="rId26"/>
    <p:sldId id="516" r:id="rId27"/>
    <p:sldId id="531" r:id="rId28"/>
    <p:sldId id="532" r:id="rId29"/>
    <p:sldId id="533" r:id="rId30"/>
    <p:sldId id="534" r:id="rId31"/>
    <p:sldId id="564" r:id="rId32"/>
    <p:sldId id="536" r:id="rId33"/>
    <p:sldId id="535" r:id="rId34"/>
    <p:sldId id="558" r:id="rId35"/>
    <p:sldId id="551" r:id="rId36"/>
    <p:sldId id="514" r:id="rId37"/>
    <p:sldId id="543" r:id="rId38"/>
    <p:sldId id="553" r:id="rId39"/>
    <p:sldId id="552" r:id="rId40"/>
    <p:sldId id="559" r:id="rId41"/>
    <p:sldId id="515" r:id="rId42"/>
    <p:sldId id="544" r:id="rId43"/>
    <p:sldId id="547" r:id="rId44"/>
    <p:sldId id="548" r:id="rId45"/>
    <p:sldId id="554" r:id="rId46"/>
    <p:sldId id="560" r:id="rId47"/>
    <p:sldId id="389" r:id="rId4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0" autoAdjust="0"/>
    <p:restoredTop sz="96412" autoAdjust="0"/>
  </p:normalViewPr>
  <p:slideViewPr>
    <p:cSldViewPr>
      <p:cViewPr varScale="1">
        <p:scale>
          <a:sx n="42" d="100"/>
          <a:sy n="42" d="100"/>
        </p:scale>
        <p:origin x="-696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ocs.cs.princeton.edu/java/71boolea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24200" y="-6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Which do Americans prefer: </a:t>
            </a:r>
          </a:p>
          <a:p>
            <a:pPr algn="ctr"/>
            <a:r>
              <a:rPr lang="en-US" dirty="0"/>
              <a:t>Italian or Mexican food?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t="3037" r="71935" b="67223"/>
          <a:stretch/>
        </p:blipFill>
        <p:spPr>
          <a:xfrm>
            <a:off x="7562212" y="-6075"/>
            <a:ext cx="1581788" cy="8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34226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286529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762000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2791321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419479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055916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03340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268658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00" y="4698057"/>
            <a:ext cx="7002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=</a:t>
            </a:r>
            <a:r>
              <a:rPr lang="en-US" sz="2000" dirty="0" smtClean="0"/>
              <a:t>IF(LOGICAL_TEST, </a:t>
            </a:r>
            <a:r>
              <a:rPr lang="en-US" sz="2000" dirty="0" err="1" smtClean="0"/>
              <a:t>Value_if_TRUE</a:t>
            </a:r>
            <a:r>
              <a:rPr lang="en-US" sz="2000" dirty="0" smtClean="0"/>
              <a:t>, </a:t>
            </a:r>
            <a:r>
              <a:rPr lang="en-US" sz="2000" dirty="0" err="1" smtClean="0"/>
              <a:t>Value_if_FALSE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/>
              <a:t>https://gt.bootcampcontent.com/GT-Coding-Boot-Camp/GTATL201902DATA3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8" r="2262" b="7308"/>
          <a:stretch/>
        </p:blipFill>
        <p:spPr bwMode="auto">
          <a:xfrm>
            <a:off x="152399" y="838200"/>
            <a:ext cx="853440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</a:t>
            </a:r>
            <a:r>
              <a:rPr lang="en-US" sz="7200" dirty="0" smtClean="0"/>
              <a:t>OR, XOR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37884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5154646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Robert Sedgewick and Kevin Wayne, Lesson 7.1, Boolean Logic,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://introcs.cs.princeton.edu/java/71boolean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, Accessed 2/23/2019, Last Modified July 25, 2016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010400" cy="653854"/>
          </a:xfrm>
        </p:spPr>
        <p:txBody>
          <a:bodyPr/>
          <a:lstStyle/>
          <a:p>
            <a:r>
              <a:rPr lang="en-US" dirty="0" smtClean="0"/>
              <a:t>Boolean Logic Truth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</a:t>
            </a:r>
            <a:r>
              <a:rPr lang="en-US" sz="2000" b="0" dirty="0" smtClean="0"/>
              <a:t>demo cinch </a:t>
            </a:r>
            <a:r>
              <a:rPr lang="en-US" sz="2000" b="0" dirty="0"/>
              <a:t>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3" b="6687"/>
          <a:stretch/>
        </p:blipFill>
        <p:spPr bwMode="auto">
          <a:xfrm>
            <a:off x="247142" y="914400"/>
            <a:ext cx="86741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7992" y="5562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Main avenue for in-class communication:</a:t>
            </a:r>
            <a:endParaRPr lang="en-US" b="1" dirty="0"/>
          </a:p>
          <a:p>
            <a:r>
              <a:rPr lang="en-US" dirty="0"/>
              <a:t>https://gtatl201902data3.slack.com/messages/CFZB6A0SD/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92274" y="5722374"/>
            <a:ext cx="3001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Exact Match - FALSE, </a:t>
            </a:r>
          </a:p>
          <a:p>
            <a:r>
              <a:rPr lang="en-US" dirty="0" smtClean="0"/>
              <a:t>Approximate Match -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92510" y="5638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4800599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retrieve&gt;,&lt;match parameter&gt;)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197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8067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736068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retrieve&gt;,&lt;match parameter&gt;)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https://codingbootcamp.hosted.panopto.com/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1" b="13406"/>
          <a:stretch/>
        </p:blipFill>
        <p:spPr bwMode="auto">
          <a:xfrm>
            <a:off x="234950" y="914400"/>
            <a:ext cx="8674100" cy="366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the Course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 r="2351" b="6688"/>
          <a:stretch/>
        </p:blipFill>
        <p:spPr bwMode="auto">
          <a:xfrm>
            <a:off x="234950" y="914400"/>
            <a:ext cx="8470138" cy="400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3775" y="5257800"/>
            <a:ext cx="6952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Link to Tools: </a:t>
            </a:r>
            <a:r>
              <a:rPr lang="en-US" dirty="0" smtClean="0"/>
              <a:t>https</a:t>
            </a:r>
            <a:r>
              <a:rPr lang="en-US" dirty="0"/>
              <a:t>://coding-bootcamp-dataviz-prework.readthedocs-hosted.com/en/latest/modules/module-2-machine-ready/#module-2-install-your-tools</a:t>
            </a:r>
          </a:p>
        </p:txBody>
      </p:sp>
    </p:spTree>
    <p:extLst>
      <p:ext uri="{BB962C8B-B14F-4D97-AF65-F5344CB8AC3E}">
        <p14:creationId xmlns:p14="http://schemas.microsoft.com/office/powerpoint/2010/main" val="14326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Pre-work and Attendance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 r="2773" b="10062"/>
          <a:stretch/>
        </p:blipFill>
        <p:spPr bwMode="auto">
          <a:xfrm>
            <a:off x="381000" y="838200"/>
            <a:ext cx="8433562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81200" y="4964668"/>
            <a:ext cx="479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Contact TAs to resolve Issues: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://www.bootcampspot.com/sessions</a:t>
            </a:r>
          </a:p>
        </p:txBody>
      </p:sp>
    </p:spTree>
    <p:extLst>
      <p:ext uri="{BB962C8B-B14F-4D97-AF65-F5344CB8AC3E}">
        <p14:creationId xmlns:p14="http://schemas.microsoft.com/office/powerpoint/2010/main" val="12136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17729</TotalTime>
  <Words>1199</Words>
  <Application>Microsoft Office PowerPoint</Application>
  <PresentationFormat>On-screen Show (4:3)</PresentationFormat>
  <Paragraphs>287</Paragraphs>
  <Slides>47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1_Unbranded</vt:lpstr>
      <vt:lpstr>Egad! It’s Excel</vt:lpstr>
      <vt:lpstr>Admin Stuff</vt:lpstr>
      <vt:lpstr>Class Git Repository</vt:lpstr>
      <vt:lpstr>Slack</vt:lpstr>
      <vt:lpstr>Class Videos</vt:lpstr>
      <vt:lpstr>Tools for the Course</vt:lpstr>
      <vt:lpstr>Pre-work and Attendance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OR, XOR </vt:lpstr>
      <vt:lpstr>Boolean Logic Truth Tables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Sean Sanders</cp:lastModifiedBy>
  <cp:revision>1741</cp:revision>
  <cp:lastPrinted>2016-01-30T16:23:56Z</cp:lastPrinted>
  <dcterms:created xsi:type="dcterms:W3CDTF">2015-01-20T17:19:00Z</dcterms:created>
  <dcterms:modified xsi:type="dcterms:W3CDTF">2019-02-23T14:30:10Z</dcterms:modified>
</cp:coreProperties>
</file>